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31" r:id="rId2"/>
    <p:sldId id="351" r:id="rId3"/>
  </p:sldIdLst>
  <p:sldSz cx="9144000" cy="6858000" type="screen4x3"/>
  <p:notesSz cx="7010400" cy="92233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42" autoAdjust="0"/>
    <p:restoredTop sz="94660"/>
  </p:normalViewPr>
  <p:slideViewPr>
    <p:cSldViewPr>
      <p:cViewPr>
        <p:scale>
          <a:sx n="70" d="100"/>
          <a:sy n="70" d="100"/>
        </p:scale>
        <p:origin x="-1980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34" y="-10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39BA5E-271E-44DF-A991-3F9A9DD7AC71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8563" y="692150"/>
            <a:ext cx="4613275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381500"/>
            <a:ext cx="5607050" cy="41497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98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7598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B3C8F82-FEEB-48B5-B85C-7BB1A4509B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022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3648" indent="-28986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59459" indent="-23189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23243" indent="-23189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87027" indent="-23189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50810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14594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78378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42161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99C6A3A-0C0F-44A2-B505-8B58DE9FF35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3648" indent="-28986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59459" indent="-23189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23243" indent="-23189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87027" indent="-23189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50810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14594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78378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42161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99C6A3A-0C0F-44A2-B505-8B58DE9FF35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483C6-C701-44D3-A9AB-73C3D177EB51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F567E-6A76-435A-9893-FAA3637D34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29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AF3F-B6BE-4927-AFCF-E2C4A358F317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F8445-5D08-4226-81B0-3876A2C1C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09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0E964-9103-4EAF-8CCA-6250BDC558BC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FA7C0-097C-4E30-9563-B9ECCB53B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534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03C02-F0DD-4CDF-8BAB-8B50F7BDC65B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9FB32-AEFB-4CCD-894C-CA8BA7C8A8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01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F5CAD-CD76-43F7-97B7-83B2110EEFB6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5F0AE-E1CA-40B8-99BF-21D11AAD1A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611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2C3A-4187-4A42-BB06-F13AA4B65D2D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53096-3471-4F5F-9F24-021BE77AF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63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CDF33-DCF2-4FB4-8E3B-2AF3D0DA6A85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9E85D-4DFE-44E7-87EC-70C46C9C33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12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0DD6F-E2CE-4A82-863E-4A7E9BEF558E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8F91F-324D-460C-86F2-BE927CCB1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558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A84C8-8FCC-4409-AD12-9C38084F50A5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CD85B-5FE7-4A98-B6AA-F31C3E2159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65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ED698-9BC9-46D8-8EC6-447C3E4E687B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919F4-816D-4A59-ABB0-3B5ADDEC8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71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ABCC5-AFE7-4B21-9DCC-218285B5F2E7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EE978-88C4-4DE6-9107-437D888B51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357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92B393-BDA8-4B0A-979D-2633612377D5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3907C1-07FA-4118-A8C9-48EEDBFA03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8.jpeg"/><Relationship Id="rId7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56" name="Picture 112" descr="https://media-server.clubmed.com/image/jpeg/2000/auto/crop/center/60/https%3A%2F%2Fns.clubmed.com%2Ficp%2F1-MEDIA%2F01.VILLAGES%2F1.1MER%2F1-PALMIYE%2F33-32-31-30-29-28-27-26-25-24-23-22-21-20-19-18-17-16-15-14-13-12-11-10-9-8-7-6-5-4-3-2-1-PHOTOS%2FPALCF11200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3" t="1282" r="32528" b="-222"/>
          <a:stretch/>
        </p:blipFill>
        <p:spPr bwMode="auto">
          <a:xfrm>
            <a:off x="0" y="0"/>
            <a:ext cx="5039999" cy="6899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39999" y="798512"/>
            <a:ext cx="410400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Palmiye</a:t>
            </a: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,</a:t>
            </a:r>
            <a:endParaRPr lang="en-GB" sz="3500" dirty="0">
              <a:solidFill>
                <a:schemeClr val="tx1">
                  <a:lumMod val="75000"/>
                  <a:lumOff val="25000"/>
                </a:schemeClr>
              </a:solidFill>
              <a:latin typeface="HappinessV_TTF" panose="02000503040000020004" pitchFamily="2" charset="-1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Turkey 4</a:t>
            </a: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ident" pitchFamily="50" charset="0"/>
              </a:rPr>
              <a:t>T</a:t>
            </a:r>
            <a:endParaRPr lang="en-GB" sz="3500" b="1" dirty="0">
              <a:solidFill>
                <a:schemeClr val="tx1">
                  <a:lumMod val="75000"/>
                  <a:lumOff val="25000"/>
                </a:schemeClr>
              </a:solidFill>
              <a:latin typeface="Trident" pitchFamily="50" charset="0"/>
            </a:endParaRP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5039999" y="4248090"/>
            <a:ext cx="41040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2000" b="1" dirty="0" smtClean="0">
                <a:solidFill>
                  <a:srgbClr val="444444"/>
                </a:solidFill>
                <a:latin typeface="Trebuchet MS" panose="020B0603020202020204" pitchFamily="34" charset="0"/>
              </a:rPr>
              <a:t>Premium All-Inclusive</a:t>
            </a:r>
            <a:endParaRPr lang="en-GB" sz="2000" b="1" dirty="0">
              <a:solidFill>
                <a:srgbClr val="444444"/>
              </a:solidFill>
              <a:latin typeface="Trebuchet MS" panose="020B0603020202020204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274" y="6320774"/>
            <a:ext cx="1219994" cy="33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 descr="P:\TRADE\12. CREATIVE KITS\Logos\Club Med Logos\Main Logos\JPEG\clubmed_grey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281" y="5746204"/>
            <a:ext cx="24399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D:\sun fam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8" t="30653" r="13093" b="26690"/>
          <a:stretch/>
        </p:blipFill>
        <p:spPr bwMode="auto">
          <a:xfrm>
            <a:off x="5230505" y="4644533"/>
            <a:ext cx="3722987" cy="65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/>
          <p:nvPr>
            <p:extLst>
              <p:ext uri="{D42A27DB-BD31-4B8C-83A1-F6EECF244321}">
                <p14:modId xmlns:p14="http://schemas.microsoft.com/office/powerpoint/2010/main" val="4242486637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72013" y="2262187"/>
            <a:ext cx="4846637" cy="641350"/>
          </a:xfrm>
          <a:prstGeom prst="rect">
            <a:avLst/>
          </a:prstGeom>
        </p:spPr>
      </p:pic>
      <p:pic>
        <p:nvPicPr>
          <p:cNvPr id="3" name="Picture 2"/>
          <p:cNvPicPr/>
          <p:nvPr>
            <p:extLst>
              <p:ext uri="{D42A27DB-BD31-4B8C-83A1-F6EECF244321}">
                <p14:modId xmlns:p14="http://schemas.microsoft.com/office/powerpoint/2010/main" val="287306145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803900" y="2905125"/>
            <a:ext cx="2581275" cy="828675"/>
          </a:xfrm>
          <a:prstGeom prst="rect">
            <a:avLst/>
          </a:prstGeom>
        </p:spPr>
      </p:pic>
      <p:pic>
        <p:nvPicPr>
          <p:cNvPr id="4" name="Picture 3"/>
          <p:cNvPicPr/>
          <p:nvPr>
            <p:extLst>
              <p:ext uri="{D42A27DB-BD31-4B8C-83A1-F6EECF244321}">
                <p14:modId xmlns:p14="http://schemas.microsoft.com/office/powerpoint/2010/main" val="1764572129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145088" y="3286125"/>
            <a:ext cx="3895725" cy="82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73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P:\TRADE\10. OFFERS &amp; PROMOTIONS\W17\7. New offers of the week\CANC_F116_0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64" r="28263"/>
          <a:stretch/>
        </p:blipFill>
        <p:spPr bwMode="auto">
          <a:xfrm>
            <a:off x="0" y="0"/>
            <a:ext cx="5039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39999" y="798512"/>
            <a:ext cx="410400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Cancun Yucatan,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Mexico 4</a:t>
            </a: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ident" pitchFamily="50" charset="0"/>
              </a:rPr>
              <a:t>T</a:t>
            </a:r>
            <a:endParaRPr lang="en-GB" sz="3500" b="1" dirty="0">
              <a:solidFill>
                <a:schemeClr val="tx1">
                  <a:lumMod val="75000"/>
                  <a:lumOff val="25000"/>
                </a:schemeClr>
              </a:solidFill>
              <a:latin typeface="Trident" pitchFamily="50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274" y="6320774"/>
            <a:ext cx="1219994" cy="33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 descr="P:\TRADE\12. CREATIVE KITS\Logos\Club Med Logos\Main Logos\JPEG\clubmed_grey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281" y="5746204"/>
            <a:ext cx="24399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9"/>
          <p:cNvSpPr txBox="1">
            <a:spLocks noChangeArrowheads="1"/>
          </p:cNvSpPr>
          <p:nvPr/>
        </p:nvSpPr>
        <p:spPr bwMode="auto">
          <a:xfrm>
            <a:off x="5039999" y="4248090"/>
            <a:ext cx="41040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2000" b="1" dirty="0" smtClean="0">
                <a:solidFill>
                  <a:srgbClr val="444444"/>
                </a:solidFill>
                <a:latin typeface="Trebuchet MS" panose="020B0603020202020204" pitchFamily="34" charset="0"/>
              </a:rPr>
              <a:t>Premium All-Inclusive</a:t>
            </a:r>
            <a:endParaRPr lang="en-GB" sz="2000" b="1" dirty="0">
              <a:solidFill>
                <a:srgbClr val="444444"/>
              </a:solidFill>
              <a:latin typeface="Trebuchet MS" panose="020B0603020202020204" pitchFamily="34" charset="0"/>
            </a:endParaRPr>
          </a:p>
        </p:txBody>
      </p:sp>
      <p:pic>
        <p:nvPicPr>
          <p:cNvPr id="20" name="Picture 2" descr="D:\sun fam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8" t="30653" r="13093" b="26690"/>
          <a:stretch/>
        </p:blipFill>
        <p:spPr bwMode="auto">
          <a:xfrm>
            <a:off x="5230505" y="4644533"/>
            <a:ext cx="3722987" cy="65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/>
          <p:nvPr>
            <p:extLst>
              <p:ext uri="{D42A27DB-BD31-4B8C-83A1-F6EECF244321}">
                <p14:modId xmlns:p14="http://schemas.microsoft.com/office/powerpoint/2010/main" val="425797771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72013" y="2262187"/>
            <a:ext cx="4846637" cy="641350"/>
          </a:xfrm>
          <a:prstGeom prst="rect">
            <a:avLst/>
          </a:prstGeom>
        </p:spPr>
      </p:pic>
      <p:pic>
        <p:nvPicPr>
          <p:cNvPr id="3" name="Picture 2"/>
          <p:cNvPicPr/>
          <p:nvPr>
            <p:extLst>
              <p:ext uri="{D42A27DB-BD31-4B8C-83A1-F6EECF244321}">
                <p14:modId xmlns:p14="http://schemas.microsoft.com/office/powerpoint/2010/main" val="1464117825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803900" y="2905125"/>
            <a:ext cx="2581275" cy="828675"/>
          </a:xfrm>
          <a:prstGeom prst="rect">
            <a:avLst/>
          </a:prstGeom>
        </p:spPr>
      </p:pic>
      <p:pic>
        <p:nvPicPr>
          <p:cNvPr id="7" name="Picture 6"/>
          <p:cNvPicPr/>
          <p:nvPr>
            <p:extLst>
              <p:ext uri="{D42A27DB-BD31-4B8C-83A1-F6EECF244321}">
                <p14:modId xmlns:p14="http://schemas.microsoft.com/office/powerpoint/2010/main" val="1734495527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145088" y="3286125"/>
            <a:ext cx="3895725" cy="82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79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</TotalTime>
  <Words>15</Words>
  <Application>Microsoft Office PowerPoint</Application>
  <PresentationFormat>On-screen Show (4:3)</PresentationFormat>
  <Paragraphs>8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Club Med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Tahri, Amina</dc:creator>
  <cp:lastModifiedBy>Guyot, Maud</cp:lastModifiedBy>
  <cp:revision>105</cp:revision>
  <cp:lastPrinted>2016-07-29T15:54:35Z</cp:lastPrinted>
  <dcterms:created xsi:type="dcterms:W3CDTF">2016-07-29T15:09:09Z</dcterms:created>
  <dcterms:modified xsi:type="dcterms:W3CDTF">2018-07-27T10:20:29Z</dcterms:modified>
</cp:coreProperties>
</file>